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DBA4A-01C9-407E-BF6A-8F356D010181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4B2813EE-AD21-4E77-9575-73313B559BB6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國家尊嚴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A850931-9840-4455-A136-871CF0230E19}" type="parTrans" cxnId="{2449BDB8-E512-42E4-BA26-481C0F5B8E9D}">
      <dgm:prSet/>
      <dgm:spPr/>
      <dgm:t>
        <a:bodyPr/>
        <a:lstStyle/>
        <a:p>
          <a:endParaRPr lang="zh-TW" altLang="en-US"/>
        </a:p>
      </dgm:t>
    </dgm:pt>
    <dgm:pt modelId="{CF7B01B3-76E3-4241-964B-A650F35CA8C9}" type="sibTrans" cxnId="{2449BDB8-E512-42E4-BA26-481C0F5B8E9D}">
      <dgm:prSet/>
      <dgm:spPr/>
      <dgm:t>
        <a:bodyPr/>
        <a:lstStyle/>
        <a:p>
          <a:endParaRPr lang="zh-TW" altLang="en-US"/>
        </a:p>
      </dgm:t>
    </dgm:pt>
    <dgm:pt modelId="{AE6C93DA-7590-4943-8B05-1CB7FD890F1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國家安全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FE3D15-AF8C-4533-A8EE-8F1DEEC7609C}" type="parTrans" cxnId="{D11F051D-816F-41AF-BFAB-8A79BE9E2288}">
      <dgm:prSet/>
      <dgm:spPr/>
      <dgm:t>
        <a:bodyPr/>
        <a:lstStyle/>
        <a:p>
          <a:endParaRPr lang="zh-TW" altLang="en-US"/>
        </a:p>
      </dgm:t>
    </dgm:pt>
    <dgm:pt modelId="{D34FAB92-DE39-477A-B8D2-BBA1744D3E43}" type="sibTrans" cxnId="{D11F051D-816F-41AF-BFAB-8A79BE9E2288}">
      <dgm:prSet/>
      <dgm:spPr/>
      <dgm:t>
        <a:bodyPr/>
        <a:lstStyle/>
        <a:p>
          <a:endParaRPr lang="zh-TW" altLang="en-US"/>
        </a:p>
      </dgm:t>
    </dgm:pt>
    <dgm:pt modelId="{A89817B7-4F50-4B82-8127-F5796A009CFD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國家利益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AE8F830-606B-4FA0-B1C9-43AD61E78E2C}" type="parTrans" cxnId="{9CAAE51D-44ED-45DD-BD19-0DC36DD82D9B}">
      <dgm:prSet/>
      <dgm:spPr/>
      <dgm:t>
        <a:bodyPr/>
        <a:lstStyle/>
        <a:p>
          <a:endParaRPr lang="zh-TW" altLang="en-US"/>
        </a:p>
      </dgm:t>
    </dgm:pt>
    <dgm:pt modelId="{FEA95CDC-7BC6-4C24-B1AD-1B8B32A95870}" type="sibTrans" cxnId="{9CAAE51D-44ED-45DD-BD19-0DC36DD82D9B}">
      <dgm:prSet/>
      <dgm:spPr/>
      <dgm:t>
        <a:bodyPr/>
        <a:lstStyle/>
        <a:p>
          <a:endParaRPr lang="zh-TW" altLang="en-US"/>
        </a:p>
      </dgm:t>
    </dgm:pt>
    <dgm:pt modelId="{7356E7DE-6E49-48A7-8929-E5645640DD32}" type="pres">
      <dgm:prSet presAssocID="{602DBA4A-01C9-407E-BF6A-8F356D01018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9B7F5A2-2EB4-4AAE-919A-2D36E2ED80B7}" type="pres">
      <dgm:prSet presAssocID="{4B2813EE-AD21-4E77-9575-73313B559BB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6E9173-6438-4CD0-9EE4-DA6993F3F83B}" type="pres">
      <dgm:prSet presAssocID="{4B2813EE-AD21-4E77-9575-73313B559BB6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47EC47EA-4AB4-4613-A380-A4720F78C7CE}" type="pres">
      <dgm:prSet presAssocID="{4B2813EE-AD21-4E77-9575-73313B559BB6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40B13FAE-1E10-446A-A1A6-B908795CA4A9}" type="pres">
      <dgm:prSet presAssocID="{AE6C93DA-7590-4943-8B05-1CB7FD890F1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349898-8C77-4BEF-B9C3-18D29E2D6D7E}" type="pres">
      <dgm:prSet presAssocID="{AE6C93DA-7590-4943-8B05-1CB7FD890F1E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BDCB788E-2B7C-46C8-8637-3E58C9A96AE7}" type="pres">
      <dgm:prSet presAssocID="{AE6C93DA-7590-4943-8B05-1CB7FD890F1E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1CD0F7FF-9199-4FAB-A857-FB325B339D51}" type="pres">
      <dgm:prSet presAssocID="{A89817B7-4F50-4B82-8127-F5796A009CFD}" presName="gear3" presStyleLbl="node1" presStyleIdx="2" presStyleCnt="3"/>
      <dgm:spPr/>
      <dgm:t>
        <a:bodyPr/>
        <a:lstStyle/>
        <a:p>
          <a:endParaRPr lang="zh-TW" altLang="en-US"/>
        </a:p>
      </dgm:t>
    </dgm:pt>
    <dgm:pt modelId="{ED87AFB1-43C7-4719-ACC1-E1757F1917F1}" type="pres">
      <dgm:prSet presAssocID="{A89817B7-4F50-4B82-8127-F5796A009CF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679CD8-6DD9-40E2-98ED-A90832989854}" type="pres">
      <dgm:prSet presAssocID="{A89817B7-4F50-4B82-8127-F5796A009CFD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833447C9-EF6A-4168-903B-B8286CB9AE48}" type="pres">
      <dgm:prSet presAssocID="{A89817B7-4F50-4B82-8127-F5796A009CFD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267C752E-A0E8-45BB-B547-6D23DADC36EE}" type="pres">
      <dgm:prSet presAssocID="{CF7B01B3-76E3-4241-964B-A650F35CA8C9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40604327-B1B5-404C-8327-666E7D5F095A}" type="pres">
      <dgm:prSet presAssocID="{D34FAB92-DE39-477A-B8D2-BBA1744D3E43}" presName="connector2" presStyleLbl="sibTrans2D1" presStyleIdx="1" presStyleCnt="3"/>
      <dgm:spPr/>
      <dgm:t>
        <a:bodyPr/>
        <a:lstStyle/>
        <a:p>
          <a:endParaRPr lang="zh-TW" altLang="en-US"/>
        </a:p>
      </dgm:t>
    </dgm:pt>
    <dgm:pt modelId="{FC57B9C9-5647-4F18-84CC-F83518512844}" type="pres">
      <dgm:prSet presAssocID="{FEA95CDC-7BC6-4C24-B1AD-1B8B32A95870}" presName="connector3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9CAAE51D-44ED-45DD-BD19-0DC36DD82D9B}" srcId="{602DBA4A-01C9-407E-BF6A-8F356D010181}" destId="{A89817B7-4F50-4B82-8127-F5796A009CFD}" srcOrd="2" destOrd="0" parTransId="{3AE8F830-606B-4FA0-B1C9-43AD61E78E2C}" sibTransId="{FEA95CDC-7BC6-4C24-B1AD-1B8B32A95870}"/>
    <dgm:cxn modelId="{D11F051D-816F-41AF-BFAB-8A79BE9E2288}" srcId="{602DBA4A-01C9-407E-BF6A-8F356D010181}" destId="{AE6C93DA-7590-4943-8B05-1CB7FD890F1E}" srcOrd="1" destOrd="0" parTransId="{F8FE3D15-AF8C-4533-A8EE-8F1DEEC7609C}" sibTransId="{D34FAB92-DE39-477A-B8D2-BBA1744D3E43}"/>
    <dgm:cxn modelId="{7474989F-5A09-4EEA-9679-12E4FAB166FD}" type="presOf" srcId="{AE6C93DA-7590-4943-8B05-1CB7FD890F1E}" destId="{BDCB788E-2B7C-46C8-8637-3E58C9A96AE7}" srcOrd="2" destOrd="0" presId="urn:microsoft.com/office/officeart/2005/8/layout/gear1"/>
    <dgm:cxn modelId="{738A20F2-323F-47DF-8FC4-39B370253FBE}" type="presOf" srcId="{D34FAB92-DE39-477A-B8D2-BBA1744D3E43}" destId="{40604327-B1B5-404C-8327-666E7D5F095A}" srcOrd="0" destOrd="0" presId="urn:microsoft.com/office/officeart/2005/8/layout/gear1"/>
    <dgm:cxn modelId="{2D574705-0D66-4CD1-902C-3D95C8DFEE47}" type="presOf" srcId="{CF7B01B3-76E3-4241-964B-A650F35CA8C9}" destId="{267C752E-A0E8-45BB-B547-6D23DADC36EE}" srcOrd="0" destOrd="0" presId="urn:microsoft.com/office/officeart/2005/8/layout/gear1"/>
    <dgm:cxn modelId="{6CFB9969-DF73-4889-850B-BFB09E79A54A}" type="presOf" srcId="{A89817B7-4F50-4B82-8127-F5796A009CFD}" destId="{1CD0F7FF-9199-4FAB-A857-FB325B339D51}" srcOrd="0" destOrd="0" presId="urn:microsoft.com/office/officeart/2005/8/layout/gear1"/>
    <dgm:cxn modelId="{D96B6C89-EF26-46E7-9AEA-9E11E972952B}" type="presOf" srcId="{4B2813EE-AD21-4E77-9575-73313B559BB6}" destId="{47EC47EA-4AB4-4613-A380-A4720F78C7CE}" srcOrd="2" destOrd="0" presId="urn:microsoft.com/office/officeart/2005/8/layout/gear1"/>
    <dgm:cxn modelId="{E7B8C6D3-8309-4085-A901-E171DEF21E70}" type="presOf" srcId="{602DBA4A-01C9-407E-BF6A-8F356D010181}" destId="{7356E7DE-6E49-48A7-8929-E5645640DD32}" srcOrd="0" destOrd="0" presId="urn:microsoft.com/office/officeart/2005/8/layout/gear1"/>
    <dgm:cxn modelId="{5D1E5931-BD8A-4F92-A8B3-F5B90F5E7233}" type="presOf" srcId="{4B2813EE-AD21-4E77-9575-73313B559BB6}" destId="{A9B7F5A2-2EB4-4AAE-919A-2D36E2ED80B7}" srcOrd="0" destOrd="0" presId="urn:microsoft.com/office/officeart/2005/8/layout/gear1"/>
    <dgm:cxn modelId="{EA7A335A-38C5-448F-B926-E48C8741D0B4}" type="presOf" srcId="{A89817B7-4F50-4B82-8127-F5796A009CFD}" destId="{ED87AFB1-43C7-4719-ACC1-E1757F1917F1}" srcOrd="1" destOrd="0" presId="urn:microsoft.com/office/officeart/2005/8/layout/gear1"/>
    <dgm:cxn modelId="{33E9D62E-1D8C-4DB0-A285-36C1C77F53BE}" type="presOf" srcId="{FEA95CDC-7BC6-4C24-B1AD-1B8B32A95870}" destId="{FC57B9C9-5647-4F18-84CC-F83518512844}" srcOrd="0" destOrd="0" presId="urn:microsoft.com/office/officeart/2005/8/layout/gear1"/>
    <dgm:cxn modelId="{89E2D338-C3FB-467D-8AED-E658B6897190}" type="presOf" srcId="{AE6C93DA-7590-4943-8B05-1CB7FD890F1E}" destId="{40B13FAE-1E10-446A-A1A6-B908795CA4A9}" srcOrd="0" destOrd="0" presId="urn:microsoft.com/office/officeart/2005/8/layout/gear1"/>
    <dgm:cxn modelId="{2449BDB8-E512-42E4-BA26-481C0F5B8E9D}" srcId="{602DBA4A-01C9-407E-BF6A-8F356D010181}" destId="{4B2813EE-AD21-4E77-9575-73313B559BB6}" srcOrd="0" destOrd="0" parTransId="{EA850931-9840-4455-A136-871CF0230E19}" sibTransId="{CF7B01B3-76E3-4241-964B-A650F35CA8C9}"/>
    <dgm:cxn modelId="{7B088265-D36D-463B-A1DD-2C3743DCFB20}" type="presOf" srcId="{AE6C93DA-7590-4943-8B05-1CB7FD890F1E}" destId="{76349898-8C77-4BEF-B9C3-18D29E2D6D7E}" srcOrd="1" destOrd="0" presId="urn:microsoft.com/office/officeart/2005/8/layout/gear1"/>
    <dgm:cxn modelId="{F6CAB926-E559-41D5-B3F0-E810D3223C28}" type="presOf" srcId="{A89817B7-4F50-4B82-8127-F5796A009CFD}" destId="{833447C9-EF6A-4168-903B-B8286CB9AE48}" srcOrd="3" destOrd="0" presId="urn:microsoft.com/office/officeart/2005/8/layout/gear1"/>
    <dgm:cxn modelId="{79FEA59F-74F4-4278-BC57-FD1DA07C4A7F}" type="presOf" srcId="{4B2813EE-AD21-4E77-9575-73313B559BB6}" destId="{4D6E9173-6438-4CD0-9EE4-DA6993F3F83B}" srcOrd="1" destOrd="0" presId="urn:microsoft.com/office/officeart/2005/8/layout/gear1"/>
    <dgm:cxn modelId="{87F2014A-72A2-4CC4-8D6F-F6CC336134C9}" type="presOf" srcId="{A89817B7-4F50-4B82-8127-F5796A009CFD}" destId="{1A679CD8-6DD9-40E2-98ED-A90832989854}" srcOrd="2" destOrd="0" presId="urn:microsoft.com/office/officeart/2005/8/layout/gear1"/>
    <dgm:cxn modelId="{23884B69-AC5B-40FF-A83B-D2A17EA3C330}" type="presParOf" srcId="{7356E7DE-6E49-48A7-8929-E5645640DD32}" destId="{A9B7F5A2-2EB4-4AAE-919A-2D36E2ED80B7}" srcOrd="0" destOrd="0" presId="urn:microsoft.com/office/officeart/2005/8/layout/gear1"/>
    <dgm:cxn modelId="{DC1CE79B-4D19-4E26-B0B2-9EEB1EB78196}" type="presParOf" srcId="{7356E7DE-6E49-48A7-8929-E5645640DD32}" destId="{4D6E9173-6438-4CD0-9EE4-DA6993F3F83B}" srcOrd="1" destOrd="0" presId="urn:microsoft.com/office/officeart/2005/8/layout/gear1"/>
    <dgm:cxn modelId="{F516D4C6-74CE-4AD4-A3AD-A9077D8612F8}" type="presParOf" srcId="{7356E7DE-6E49-48A7-8929-E5645640DD32}" destId="{47EC47EA-4AB4-4613-A380-A4720F78C7CE}" srcOrd="2" destOrd="0" presId="urn:microsoft.com/office/officeart/2005/8/layout/gear1"/>
    <dgm:cxn modelId="{B81CE522-70F5-466D-BE45-F8CE2B0957F4}" type="presParOf" srcId="{7356E7DE-6E49-48A7-8929-E5645640DD32}" destId="{40B13FAE-1E10-446A-A1A6-B908795CA4A9}" srcOrd="3" destOrd="0" presId="urn:microsoft.com/office/officeart/2005/8/layout/gear1"/>
    <dgm:cxn modelId="{37E63ACC-9DAB-41E9-BB83-8241D42C2FB6}" type="presParOf" srcId="{7356E7DE-6E49-48A7-8929-E5645640DD32}" destId="{76349898-8C77-4BEF-B9C3-18D29E2D6D7E}" srcOrd="4" destOrd="0" presId="urn:microsoft.com/office/officeart/2005/8/layout/gear1"/>
    <dgm:cxn modelId="{0722A8CD-BE0F-4AC9-A87E-08CE1E53A2A7}" type="presParOf" srcId="{7356E7DE-6E49-48A7-8929-E5645640DD32}" destId="{BDCB788E-2B7C-46C8-8637-3E58C9A96AE7}" srcOrd="5" destOrd="0" presId="urn:microsoft.com/office/officeart/2005/8/layout/gear1"/>
    <dgm:cxn modelId="{BE1B0AB9-600B-4024-9707-B98BD9879C46}" type="presParOf" srcId="{7356E7DE-6E49-48A7-8929-E5645640DD32}" destId="{1CD0F7FF-9199-4FAB-A857-FB325B339D51}" srcOrd="6" destOrd="0" presId="urn:microsoft.com/office/officeart/2005/8/layout/gear1"/>
    <dgm:cxn modelId="{90FA68D6-65BA-4B03-9FD2-923ACA6651DF}" type="presParOf" srcId="{7356E7DE-6E49-48A7-8929-E5645640DD32}" destId="{ED87AFB1-43C7-4719-ACC1-E1757F1917F1}" srcOrd="7" destOrd="0" presId="urn:microsoft.com/office/officeart/2005/8/layout/gear1"/>
    <dgm:cxn modelId="{7F8CF6D4-A97B-42FA-B778-3A84CF4EFE36}" type="presParOf" srcId="{7356E7DE-6E49-48A7-8929-E5645640DD32}" destId="{1A679CD8-6DD9-40E2-98ED-A90832989854}" srcOrd="8" destOrd="0" presId="urn:microsoft.com/office/officeart/2005/8/layout/gear1"/>
    <dgm:cxn modelId="{69333D07-346B-454C-874F-1544B0F18BCA}" type="presParOf" srcId="{7356E7DE-6E49-48A7-8929-E5645640DD32}" destId="{833447C9-EF6A-4168-903B-B8286CB9AE48}" srcOrd="9" destOrd="0" presId="urn:microsoft.com/office/officeart/2005/8/layout/gear1"/>
    <dgm:cxn modelId="{F0469B31-6D1C-465B-9D3B-210C0AEE628D}" type="presParOf" srcId="{7356E7DE-6E49-48A7-8929-E5645640DD32}" destId="{267C752E-A0E8-45BB-B547-6D23DADC36EE}" srcOrd="10" destOrd="0" presId="urn:microsoft.com/office/officeart/2005/8/layout/gear1"/>
    <dgm:cxn modelId="{540A98D5-5AF3-4D06-B1E3-7B41C71B166C}" type="presParOf" srcId="{7356E7DE-6E49-48A7-8929-E5645640DD32}" destId="{40604327-B1B5-404C-8327-666E7D5F095A}" srcOrd="11" destOrd="0" presId="urn:microsoft.com/office/officeart/2005/8/layout/gear1"/>
    <dgm:cxn modelId="{B1CCB2CE-AC86-4E05-82CD-0131D2FB3527}" type="presParOf" srcId="{7356E7DE-6E49-48A7-8929-E5645640DD32}" destId="{FC57B9C9-5647-4F18-84CC-F8351851284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C7E160-5807-49FC-BEF2-70D4D6D6435C}" type="doc">
      <dgm:prSet loTypeId="urn:microsoft.com/office/officeart/2005/8/layout/hierarchy3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2B7707E-36B5-4160-86D7-4FE3C0AEBA66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許可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780DAFA-C58D-4D7D-BCE4-3C0529FB56EB}" type="parTrans" cxnId="{C3644ECA-1141-4570-AA88-4C2717846395}">
      <dgm:prSet/>
      <dgm:spPr/>
      <dgm:t>
        <a:bodyPr/>
        <a:lstStyle/>
        <a:p>
          <a:endParaRPr lang="zh-TW" altLang="en-US"/>
        </a:p>
      </dgm:t>
    </dgm:pt>
    <dgm:pt modelId="{FB281F86-407D-4D0C-82F0-E9AB7487335F}" type="sibTrans" cxnId="{C3644ECA-1141-4570-AA88-4C2717846395}">
      <dgm:prSet/>
      <dgm:spPr/>
      <dgm:t>
        <a:bodyPr/>
        <a:lstStyle/>
        <a:p>
          <a:endParaRPr lang="zh-TW" altLang="en-US"/>
        </a:p>
      </dgm:t>
    </dgm:pt>
    <dgm:pt modelId="{EEF66C04-1135-4B7E-9EBF-9FD6572F4A27}">
      <dgm:prSet phldrT="[文字]"/>
      <dgm:spPr/>
      <dgm:t>
        <a:bodyPr/>
        <a:lstStyle/>
        <a:p>
          <a:pPr algn="l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對象：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政務人員、直轄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市長、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縣市長、各機關界定之涉密人員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606899D-1DF2-4ABB-90EA-69751A79B2AD}" type="parTrans" cxnId="{23C17A0F-C718-43AD-82A4-D2E2EDB57ABC}">
      <dgm:prSet/>
      <dgm:spPr/>
      <dgm:t>
        <a:bodyPr/>
        <a:lstStyle/>
        <a:p>
          <a:endParaRPr lang="zh-TW" altLang="en-US"/>
        </a:p>
      </dgm:t>
    </dgm:pt>
    <dgm:pt modelId="{FCEE8258-9EF9-4D4A-94AF-AF1EFE00284B}" type="sibTrans" cxnId="{23C17A0F-C718-43AD-82A4-D2E2EDB57ABC}">
      <dgm:prSet/>
      <dgm:spPr/>
      <dgm:t>
        <a:bodyPr/>
        <a:lstStyle/>
        <a:p>
          <a:endParaRPr lang="zh-TW" altLang="en-US"/>
        </a:p>
      </dgm:t>
    </dgm:pt>
    <dgm:pt modelId="{90F4DF3D-B5DC-4D02-AFDC-948B50FD9205}">
      <dgm:prSet phldrT="[文字]" custT="1"/>
      <dgm:spPr/>
      <dgm:t>
        <a:bodyPr/>
        <a:lstStyle/>
        <a:p>
          <a:pPr algn="just">
            <a:spcAft>
              <a:spcPct val="35000"/>
            </a:spcAft>
          </a:pP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規範內容：</a:t>
          </a:r>
          <a:endParaRPr lang="en-US" altLang="zh-TW" sz="16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>
            <a:spcAft>
              <a:spcPct val="35000"/>
            </a:spcAft>
          </a:pP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此類人員要去中國大陸前，須經過由內政部等單位組成的聯審會同意</a:t>
          </a:r>
          <a:endParaRPr lang="en-US" altLang="zh-TW" sz="16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>
            <a:spcAft>
              <a:spcPts val="0"/>
            </a:spcAft>
          </a:pP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此類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人員退離職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後要去中國大陸還是要經許可，</a:t>
          </a:r>
          <a:r>
            <a:rPr lang="zh-TW" altLang="en-US" sz="1600" b="1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管制至少三年，只能增不能減。</a:t>
          </a:r>
          <a:endParaRPr lang="zh-TW" altLang="en-US" sz="1600" b="1" u="sng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E37B707-0E59-445B-9632-17197B813BC1}" type="parTrans" cxnId="{0625AF4B-A8E1-492B-A50E-FDA573E6CB36}">
      <dgm:prSet/>
      <dgm:spPr/>
      <dgm:t>
        <a:bodyPr/>
        <a:lstStyle/>
        <a:p>
          <a:endParaRPr lang="zh-TW" altLang="en-US"/>
        </a:p>
      </dgm:t>
    </dgm:pt>
    <dgm:pt modelId="{1465CF44-2204-4C44-9A60-23257F60ECED}" type="sibTrans" cxnId="{0625AF4B-A8E1-492B-A50E-FDA573E6CB36}">
      <dgm:prSet/>
      <dgm:spPr/>
      <dgm:t>
        <a:bodyPr/>
        <a:lstStyle/>
        <a:p>
          <a:endParaRPr lang="zh-TW" altLang="en-US"/>
        </a:p>
      </dgm:t>
    </dgm:pt>
    <dgm:pt modelId="{FCD7AF89-D045-4921-94FF-7191808C02F3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申報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DE3BCBB-E4D7-4F8C-BAED-1CFD2950678F}" type="parTrans" cxnId="{FFF94165-2A42-4198-A2FE-204362CCF972}">
      <dgm:prSet/>
      <dgm:spPr/>
      <dgm:t>
        <a:bodyPr/>
        <a:lstStyle/>
        <a:p>
          <a:endParaRPr lang="zh-TW" altLang="en-US"/>
        </a:p>
      </dgm:t>
    </dgm:pt>
    <dgm:pt modelId="{19B9FC99-0FF2-4F6E-837D-BA71FF3381FA}" type="sibTrans" cxnId="{FFF94165-2A42-4198-A2FE-204362CCF972}">
      <dgm:prSet/>
      <dgm:spPr/>
      <dgm:t>
        <a:bodyPr/>
        <a:lstStyle/>
        <a:p>
          <a:endParaRPr lang="zh-TW" altLang="en-US"/>
        </a:p>
      </dgm:t>
    </dgm:pt>
    <dgm:pt modelId="{77526994-5DC4-43E7-BC70-FA8AB36AA650}">
      <dgm:prSet phldrT="[文字]"/>
      <dgm:spPr/>
      <dgm:t>
        <a:bodyPr/>
        <a:lstStyle/>
        <a:p>
          <a:pPr algn="just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對象：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曾任涉密人員，在職期間接觸到比較重要的機密業務者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454E2EC-A276-4D3B-90E3-F93ADF69599C}" type="parTrans" cxnId="{F058BC87-0C51-4CEA-A7B5-109602C82F93}">
      <dgm:prSet/>
      <dgm:spPr/>
      <dgm:t>
        <a:bodyPr/>
        <a:lstStyle/>
        <a:p>
          <a:endParaRPr lang="zh-TW" altLang="en-US"/>
        </a:p>
      </dgm:t>
    </dgm:pt>
    <dgm:pt modelId="{D0E52EFA-5FB0-437B-8044-0857E29D0EB5}" type="sibTrans" cxnId="{F058BC87-0C51-4CEA-A7B5-109602C82F93}">
      <dgm:prSet/>
      <dgm:spPr/>
      <dgm:t>
        <a:bodyPr/>
        <a:lstStyle/>
        <a:p>
          <a:endParaRPr lang="zh-TW" altLang="en-US"/>
        </a:p>
      </dgm:t>
    </dgm:pt>
    <dgm:pt modelId="{350CF39F-92FF-4EE1-A7F9-24C4F577E1C1}">
      <dgm:prSet phldrT="[文字]"/>
      <dgm:spPr/>
      <dgm:t>
        <a:bodyPr/>
        <a:lstStyle/>
        <a:p>
          <a:pPr algn="just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規範內容：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/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此類人員要去中國大陸前，還是要向原機關申報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/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管制多久，由原機關決定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2B434C2-A25D-4B36-8C6B-D5BF814E565E}" type="parTrans" cxnId="{70F231F8-65A9-4132-916D-B991D02FA8FA}">
      <dgm:prSet/>
      <dgm:spPr/>
      <dgm:t>
        <a:bodyPr/>
        <a:lstStyle/>
        <a:p>
          <a:endParaRPr lang="zh-TW" altLang="en-US"/>
        </a:p>
      </dgm:t>
    </dgm:pt>
    <dgm:pt modelId="{EC097201-5DF0-4C97-9FF8-DE1401BA934D}" type="sibTrans" cxnId="{70F231F8-65A9-4132-916D-B991D02FA8FA}">
      <dgm:prSet/>
      <dgm:spPr/>
      <dgm:t>
        <a:bodyPr/>
        <a:lstStyle/>
        <a:p>
          <a:endParaRPr lang="zh-TW" altLang="en-US"/>
        </a:p>
      </dgm:t>
    </dgm:pt>
    <dgm:pt modelId="{A79B79A6-1AD1-4C60-BCDC-CED1E4D7077E}" type="pres">
      <dgm:prSet presAssocID="{DFC7E160-5807-49FC-BEF2-70D4D6D643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C1F0217-2D64-4F9E-B781-8AC45DA8D4CA}" type="pres">
      <dgm:prSet presAssocID="{22B7707E-36B5-4160-86D7-4FE3C0AEBA66}" presName="root" presStyleCnt="0"/>
      <dgm:spPr/>
    </dgm:pt>
    <dgm:pt modelId="{2ED6DE07-13AF-4006-8851-A8B1CC9FF5CF}" type="pres">
      <dgm:prSet presAssocID="{22B7707E-36B5-4160-86D7-4FE3C0AEBA66}" presName="rootComposite" presStyleCnt="0"/>
      <dgm:spPr/>
    </dgm:pt>
    <dgm:pt modelId="{4F1223D4-DD6F-42BC-8CD6-3B25DF9D3C17}" type="pres">
      <dgm:prSet presAssocID="{22B7707E-36B5-4160-86D7-4FE3C0AEBA66}" presName="rootText" presStyleLbl="node1" presStyleIdx="0" presStyleCnt="2" custScaleX="57589" custScaleY="50211"/>
      <dgm:spPr/>
      <dgm:t>
        <a:bodyPr/>
        <a:lstStyle/>
        <a:p>
          <a:endParaRPr lang="zh-TW" altLang="en-US"/>
        </a:p>
      </dgm:t>
    </dgm:pt>
    <dgm:pt modelId="{819870BE-A053-42B9-BD39-7141293FB633}" type="pres">
      <dgm:prSet presAssocID="{22B7707E-36B5-4160-86D7-4FE3C0AEBA66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24FB5123-203D-400F-AD43-094C64AD267A}" type="pres">
      <dgm:prSet presAssocID="{22B7707E-36B5-4160-86D7-4FE3C0AEBA66}" presName="childShape" presStyleCnt="0"/>
      <dgm:spPr/>
    </dgm:pt>
    <dgm:pt modelId="{0D5ADC09-7EF9-416E-A2F7-E8DC3B37ADEA}" type="pres">
      <dgm:prSet presAssocID="{C606899D-1DF2-4ABB-90EA-69751A79B2AD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08377FE7-1DA1-4D87-ABBE-A8FE11FC57CC}" type="pres">
      <dgm:prSet presAssocID="{EEF66C04-1135-4B7E-9EBF-9FD6572F4A2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1162BA-D942-4057-9FA2-4EAD2EBEDFD5}" type="pres">
      <dgm:prSet presAssocID="{DE37B707-0E59-445B-9632-17197B813BC1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9CAE39ED-644C-402E-AF46-23E7BC47D823}" type="pres">
      <dgm:prSet presAssocID="{90F4DF3D-B5DC-4D02-AFDC-948B50FD9205}" presName="childText" presStyleLbl="bgAcc1" presStyleIdx="1" presStyleCnt="4" custScaleX="120135" custScaleY="132730" custLinFactNeighborX="578" custLinFactNeighborY="-83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2298DC-3561-4F08-8858-19258601B622}" type="pres">
      <dgm:prSet presAssocID="{FCD7AF89-D045-4921-94FF-7191808C02F3}" presName="root" presStyleCnt="0"/>
      <dgm:spPr/>
    </dgm:pt>
    <dgm:pt modelId="{7E5512D4-2DA3-44ED-959B-913758E8F229}" type="pres">
      <dgm:prSet presAssocID="{FCD7AF89-D045-4921-94FF-7191808C02F3}" presName="rootComposite" presStyleCnt="0"/>
      <dgm:spPr/>
    </dgm:pt>
    <dgm:pt modelId="{BE491D13-571F-4F90-A82F-FAC03B5C0FFC}" type="pres">
      <dgm:prSet presAssocID="{FCD7AF89-D045-4921-94FF-7191808C02F3}" presName="rootText" presStyleLbl="node1" presStyleIdx="1" presStyleCnt="2" custScaleX="60724" custScaleY="49041"/>
      <dgm:spPr/>
      <dgm:t>
        <a:bodyPr/>
        <a:lstStyle/>
        <a:p>
          <a:endParaRPr lang="zh-TW" altLang="en-US"/>
        </a:p>
      </dgm:t>
    </dgm:pt>
    <dgm:pt modelId="{90A34C11-A8D4-4F74-9525-D2C8CE782470}" type="pres">
      <dgm:prSet presAssocID="{FCD7AF89-D045-4921-94FF-7191808C02F3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5527E2FA-EA28-440E-B4E4-28DFCE794C00}" type="pres">
      <dgm:prSet presAssocID="{FCD7AF89-D045-4921-94FF-7191808C02F3}" presName="childShape" presStyleCnt="0"/>
      <dgm:spPr/>
    </dgm:pt>
    <dgm:pt modelId="{AA9E1689-0214-42B7-8512-E45B8EF024AA}" type="pres">
      <dgm:prSet presAssocID="{7454E2EC-A276-4D3B-90E3-F93ADF69599C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FBBD7605-0EB5-4809-8611-BEA0E72A48DD}" type="pres">
      <dgm:prSet presAssocID="{77526994-5DC4-43E7-BC70-FA8AB36AA65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6E132E-F73D-47E1-B90D-A224D755ACFE}" type="pres">
      <dgm:prSet presAssocID="{52B434C2-A25D-4B36-8C6B-D5BF814E565E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E771909A-F756-4A14-A1CD-6D0606FBB141}" type="pres">
      <dgm:prSet presAssocID="{350CF39F-92FF-4EE1-A7F9-24C4F577E1C1}" presName="childText" presStyleLbl="bgAcc1" presStyleIdx="3" presStyleCnt="4" custScaleY="1060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AF39C7A-EEFF-4296-9886-FEC64C8C927E}" type="presOf" srcId="{DE37B707-0E59-445B-9632-17197B813BC1}" destId="{2C1162BA-D942-4057-9FA2-4EAD2EBEDFD5}" srcOrd="0" destOrd="0" presId="urn:microsoft.com/office/officeart/2005/8/layout/hierarchy3"/>
    <dgm:cxn modelId="{0625AF4B-A8E1-492B-A50E-FDA573E6CB36}" srcId="{22B7707E-36B5-4160-86D7-4FE3C0AEBA66}" destId="{90F4DF3D-B5DC-4D02-AFDC-948B50FD9205}" srcOrd="1" destOrd="0" parTransId="{DE37B707-0E59-445B-9632-17197B813BC1}" sibTransId="{1465CF44-2204-4C44-9A60-23257F60ECED}"/>
    <dgm:cxn modelId="{FFF94165-2A42-4198-A2FE-204362CCF972}" srcId="{DFC7E160-5807-49FC-BEF2-70D4D6D6435C}" destId="{FCD7AF89-D045-4921-94FF-7191808C02F3}" srcOrd="1" destOrd="0" parTransId="{0DE3BCBB-E4D7-4F8C-BAED-1CFD2950678F}" sibTransId="{19B9FC99-0FF2-4F6E-837D-BA71FF3381FA}"/>
    <dgm:cxn modelId="{6F6BA04C-937B-478A-BCC9-0452092B8920}" type="presOf" srcId="{7454E2EC-A276-4D3B-90E3-F93ADF69599C}" destId="{AA9E1689-0214-42B7-8512-E45B8EF024AA}" srcOrd="0" destOrd="0" presId="urn:microsoft.com/office/officeart/2005/8/layout/hierarchy3"/>
    <dgm:cxn modelId="{7FAD5C85-C148-4890-96B4-99BCF3BEE4CF}" type="presOf" srcId="{22B7707E-36B5-4160-86D7-4FE3C0AEBA66}" destId="{4F1223D4-DD6F-42BC-8CD6-3B25DF9D3C17}" srcOrd="0" destOrd="0" presId="urn:microsoft.com/office/officeart/2005/8/layout/hierarchy3"/>
    <dgm:cxn modelId="{FE456184-2895-477E-A3FE-77B037EA9052}" type="presOf" srcId="{FCD7AF89-D045-4921-94FF-7191808C02F3}" destId="{BE491D13-571F-4F90-A82F-FAC03B5C0FFC}" srcOrd="0" destOrd="0" presId="urn:microsoft.com/office/officeart/2005/8/layout/hierarchy3"/>
    <dgm:cxn modelId="{A1C9B438-6CA9-479B-884F-AF551E9AADD6}" type="presOf" srcId="{EEF66C04-1135-4B7E-9EBF-9FD6572F4A27}" destId="{08377FE7-1DA1-4D87-ABBE-A8FE11FC57CC}" srcOrd="0" destOrd="0" presId="urn:microsoft.com/office/officeart/2005/8/layout/hierarchy3"/>
    <dgm:cxn modelId="{4820DF76-02C0-4FF4-9D16-25F6A92BD3C6}" type="presOf" srcId="{52B434C2-A25D-4B36-8C6B-D5BF814E565E}" destId="{906E132E-F73D-47E1-B90D-A224D755ACFE}" srcOrd="0" destOrd="0" presId="urn:microsoft.com/office/officeart/2005/8/layout/hierarchy3"/>
    <dgm:cxn modelId="{F058BC87-0C51-4CEA-A7B5-109602C82F93}" srcId="{FCD7AF89-D045-4921-94FF-7191808C02F3}" destId="{77526994-5DC4-43E7-BC70-FA8AB36AA650}" srcOrd="0" destOrd="0" parTransId="{7454E2EC-A276-4D3B-90E3-F93ADF69599C}" sibTransId="{D0E52EFA-5FB0-437B-8044-0857E29D0EB5}"/>
    <dgm:cxn modelId="{23C17A0F-C718-43AD-82A4-D2E2EDB57ABC}" srcId="{22B7707E-36B5-4160-86D7-4FE3C0AEBA66}" destId="{EEF66C04-1135-4B7E-9EBF-9FD6572F4A27}" srcOrd="0" destOrd="0" parTransId="{C606899D-1DF2-4ABB-90EA-69751A79B2AD}" sibTransId="{FCEE8258-9EF9-4D4A-94AF-AF1EFE00284B}"/>
    <dgm:cxn modelId="{3EABDE57-E830-4EA2-8E80-C50C726332A8}" type="presOf" srcId="{90F4DF3D-B5DC-4D02-AFDC-948B50FD9205}" destId="{9CAE39ED-644C-402E-AF46-23E7BC47D823}" srcOrd="0" destOrd="0" presId="urn:microsoft.com/office/officeart/2005/8/layout/hierarchy3"/>
    <dgm:cxn modelId="{AAAB79BF-1AAB-4006-B65B-849E37E8A250}" type="presOf" srcId="{350CF39F-92FF-4EE1-A7F9-24C4F577E1C1}" destId="{E771909A-F756-4A14-A1CD-6D0606FBB141}" srcOrd="0" destOrd="0" presId="urn:microsoft.com/office/officeart/2005/8/layout/hierarchy3"/>
    <dgm:cxn modelId="{18F01E1A-C9ED-4A40-9C99-B4EC21D928E8}" type="presOf" srcId="{22B7707E-36B5-4160-86D7-4FE3C0AEBA66}" destId="{819870BE-A053-42B9-BD39-7141293FB633}" srcOrd="1" destOrd="0" presId="urn:microsoft.com/office/officeart/2005/8/layout/hierarchy3"/>
    <dgm:cxn modelId="{CFCAF991-40F6-4EFD-9031-01349EB4DB3F}" type="presOf" srcId="{C606899D-1DF2-4ABB-90EA-69751A79B2AD}" destId="{0D5ADC09-7EF9-416E-A2F7-E8DC3B37ADEA}" srcOrd="0" destOrd="0" presId="urn:microsoft.com/office/officeart/2005/8/layout/hierarchy3"/>
    <dgm:cxn modelId="{656C860F-34ED-4282-878C-EB7EC3E3B756}" type="presOf" srcId="{77526994-5DC4-43E7-BC70-FA8AB36AA650}" destId="{FBBD7605-0EB5-4809-8611-BEA0E72A48DD}" srcOrd="0" destOrd="0" presId="urn:microsoft.com/office/officeart/2005/8/layout/hierarchy3"/>
    <dgm:cxn modelId="{2CF66B96-1FAF-4561-B706-F1AB4DCB0F9C}" type="presOf" srcId="{FCD7AF89-D045-4921-94FF-7191808C02F3}" destId="{90A34C11-A8D4-4F74-9525-D2C8CE782470}" srcOrd="1" destOrd="0" presId="urn:microsoft.com/office/officeart/2005/8/layout/hierarchy3"/>
    <dgm:cxn modelId="{C3644ECA-1141-4570-AA88-4C2717846395}" srcId="{DFC7E160-5807-49FC-BEF2-70D4D6D6435C}" destId="{22B7707E-36B5-4160-86D7-4FE3C0AEBA66}" srcOrd="0" destOrd="0" parTransId="{6780DAFA-C58D-4D7D-BCE4-3C0529FB56EB}" sibTransId="{FB281F86-407D-4D0C-82F0-E9AB7487335F}"/>
    <dgm:cxn modelId="{70F231F8-65A9-4132-916D-B991D02FA8FA}" srcId="{FCD7AF89-D045-4921-94FF-7191808C02F3}" destId="{350CF39F-92FF-4EE1-A7F9-24C4F577E1C1}" srcOrd="1" destOrd="0" parTransId="{52B434C2-A25D-4B36-8C6B-D5BF814E565E}" sibTransId="{EC097201-5DF0-4C97-9FF8-DE1401BA934D}"/>
    <dgm:cxn modelId="{39880C04-7287-4E8D-AC6B-EA67B20ACD8D}" type="presOf" srcId="{DFC7E160-5807-49FC-BEF2-70D4D6D6435C}" destId="{A79B79A6-1AD1-4C60-BCDC-CED1E4D7077E}" srcOrd="0" destOrd="0" presId="urn:microsoft.com/office/officeart/2005/8/layout/hierarchy3"/>
    <dgm:cxn modelId="{FA11DF18-C755-42C5-B582-013C32D8213B}" type="presParOf" srcId="{A79B79A6-1AD1-4C60-BCDC-CED1E4D7077E}" destId="{8C1F0217-2D64-4F9E-B781-8AC45DA8D4CA}" srcOrd="0" destOrd="0" presId="urn:microsoft.com/office/officeart/2005/8/layout/hierarchy3"/>
    <dgm:cxn modelId="{8047F6B0-B73E-462B-A0E3-5CDC646DFD33}" type="presParOf" srcId="{8C1F0217-2D64-4F9E-B781-8AC45DA8D4CA}" destId="{2ED6DE07-13AF-4006-8851-A8B1CC9FF5CF}" srcOrd="0" destOrd="0" presId="urn:microsoft.com/office/officeart/2005/8/layout/hierarchy3"/>
    <dgm:cxn modelId="{FC297055-D858-4460-9DF6-36E886439F16}" type="presParOf" srcId="{2ED6DE07-13AF-4006-8851-A8B1CC9FF5CF}" destId="{4F1223D4-DD6F-42BC-8CD6-3B25DF9D3C17}" srcOrd="0" destOrd="0" presId="urn:microsoft.com/office/officeart/2005/8/layout/hierarchy3"/>
    <dgm:cxn modelId="{EDD14F3F-48DB-4691-B7D6-76D7354DD799}" type="presParOf" srcId="{2ED6DE07-13AF-4006-8851-A8B1CC9FF5CF}" destId="{819870BE-A053-42B9-BD39-7141293FB633}" srcOrd="1" destOrd="0" presId="urn:microsoft.com/office/officeart/2005/8/layout/hierarchy3"/>
    <dgm:cxn modelId="{F8634B6B-20FD-46A5-85DF-9DA94259E652}" type="presParOf" srcId="{8C1F0217-2D64-4F9E-B781-8AC45DA8D4CA}" destId="{24FB5123-203D-400F-AD43-094C64AD267A}" srcOrd="1" destOrd="0" presId="urn:microsoft.com/office/officeart/2005/8/layout/hierarchy3"/>
    <dgm:cxn modelId="{16238603-5D14-44AA-A9E1-74D15A979D83}" type="presParOf" srcId="{24FB5123-203D-400F-AD43-094C64AD267A}" destId="{0D5ADC09-7EF9-416E-A2F7-E8DC3B37ADEA}" srcOrd="0" destOrd="0" presId="urn:microsoft.com/office/officeart/2005/8/layout/hierarchy3"/>
    <dgm:cxn modelId="{85D26AF4-A72E-4FD6-8888-AB4CA24F9099}" type="presParOf" srcId="{24FB5123-203D-400F-AD43-094C64AD267A}" destId="{08377FE7-1DA1-4D87-ABBE-A8FE11FC57CC}" srcOrd="1" destOrd="0" presId="urn:microsoft.com/office/officeart/2005/8/layout/hierarchy3"/>
    <dgm:cxn modelId="{0D0F6DBB-4D44-4FA2-9EC2-F10B5FC63B80}" type="presParOf" srcId="{24FB5123-203D-400F-AD43-094C64AD267A}" destId="{2C1162BA-D942-4057-9FA2-4EAD2EBEDFD5}" srcOrd="2" destOrd="0" presId="urn:microsoft.com/office/officeart/2005/8/layout/hierarchy3"/>
    <dgm:cxn modelId="{9B6152D7-C2EE-435A-ADBA-FC5E39B62FAB}" type="presParOf" srcId="{24FB5123-203D-400F-AD43-094C64AD267A}" destId="{9CAE39ED-644C-402E-AF46-23E7BC47D823}" srcOrd="3" destOrd="0" presId="urn:microsoft.com/office/officeart/2005/8/layout/hierarchy3"/>
    <dgm:cxn modelId="{7BFC0427-0784-4916-B178-4D4E537251FA}" type="presParOf" srcId="{A79B79A6-1AD1-4C60-BCDC-CED1E4D7077E}" destId="{2F2298DC-3561-4F08-8858-19258601B622}" srcOrd="1" destOrd="0" presId="urn:microsoft.com/office/officeart/2005/8/layout/hierarchy3"/>
    <dgm:cxn modelId="{4CA51156-D2B7-46AF-B1A6-DB4B742DBE24}" type="presParOf" srcId="{2F2298DC-3561-4F08-8858-19258601B622}" destId="{7E5512D4-2DA3-44ED-959B-913758E8F229}" srcOrd="0" destOrd="0" presId="urn:microsoft.com/office/officeart/2005/8/layout/hierarchy3"/>
    <dgm:cxn modelId="{238B7ABB-2391-4CEE-9F61-A0BE9572D600}" type="presParOf" srcId="{7E5512D4-2DA3-44ED-959B-913758E8F229}" destId="{BE491D13-571F-4F90-A82F-FAC03B5C0FFC}" srcOrd="0" destOrd="0" presId="urn:microsoft.com/office/officeart/2005/8/layout/hierarchy3"/>
    <dgm:cxn modelId="{C47637AE-628F-4B44-A623-7EB99589EB91}" type="presParOf" srcId="{7E5512D4-2DA3-44ED-959B-913758E8F229}" destId="{90A34C11-A8D4-4F74-9525-D2C8CE782470}" srcOrd="1" destOrd="0" presId="urn:microsoft.com/office/officeart/2005/8/layout/hierarchy3"/>
    <dgm:cxn modelId="{9BEB9784-2EB5-4D79-844A-8857E0A879FB}" type="presParOf" srcId="{2F2298DC-3561-4F08-8858-19258601B622}" destId="{5527E2FA-EA28-440E-B4E4-28DFCE794C00}" srcOrd="1" destOrd="0" presId="urn:microsoft.com/office/officeart/2005/8/layout/hierarchy3"/>
    <dgm:cxn modelId="{B39A7FEB-C906-46BF-9366-875C3C029E83}" type="presParOf" srcId="{5527E2FA-EA28-440E-B4E4-28DFCE794C00}" destId="{AA9E1689-0214-42B7-8512-E45B8EF024AA}" srcOrd="0" destOrd="0" presId="urn:microsoft.com/office/officeart/2005/8/layout/hierarchy3"/>
    <dgm:cxn modelId="{60AACCB2-7229-4850-8BC6-C83AE06028C3}" type="presParOf" srcId="{5527E2FA-EA28-440E-B4E4-28DFCE794C00}" destId="{FBBD7605-0EB5-4809-8611-BEA0E72A48DD}" srcOrd="1" destOrd="0" presId="urn:microsoft.com/office/officeart/2005/8/layout/hierarchy3"/>
    <dgm:cxn modelId="{30D9B990-A0A5-4336-833F-ABBA76863243}" type="presParOf" srcId="{5527E2FA-EA28-440E-B4E4-28DFCE794C00}" destId="{906E132E-F73D-47E1-B90D-A224D755ACFE}" srcOrd="2" destOrd="0" presId="urn:microsoft.com/office/officeart/2005/8/layout/hierarchy3"/>
    <dgm:cxn modelId="{5A8576C7-27AE-4252-9D4A-8F4BFDBDA575}" type="presParOf" srcId="{5527E2FA-EA28-440E-B4E4-28DFCE794C00}" destId="{E771909A-F756-4A14-A1CD-6D0606FBB14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C7E160-5807-49FC-BEF2-70D4D6D6435C}" type="doc">
      <dgm:prSet loTypeId="urn:microsoft.com/office/officeart/2005/8/layout/hierarchy3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FCD7AF89-D045-4921-94FF-7191808C02F3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政治性活動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DE3BCBB-E4D7-4F8C-BAED-1CFD2950678F}" type="parTrans" cxnId="{FFF94165-2A42-4198-A2FE-204362CCF972}">
      <dgm:prSet/>
      <dgm:spPr/>
      <dgm:t>
        <a:bodyPr/>
        <a:lstStyle/>
        <a:p>
          <a:endParaRPr lang="zh-TW" altLang="en-US"/>
        </a:p>
      </dgm:t>
    </dgm:pt>
    <dgm:pt modelId="{19B9FC99-0FF2-4F6E-837D-BA71FF3381FA}" type="sibTrans" cxnId="{FFF94165-2A42-4198-A2FE-204362CCF972}">
      <dgm:prSet/>
      <dgm:spPr/>
      <dgm:t>
        <a:bodyPr/>
        <a:lstStyle/>
        <a:p>
          <a:endParaRPr lang="zh-TW" altLang="en-US"/>
        </a:p>
      </dgm:t>
    </dgm:pt>
    <dgm:pt modelId="{350CF39F-92FF-4EE1-A7F9-24C4F577E1C1}">
      <dgm:prSet phldrT="[文字]" custT="1"/>
      <dgm:spPr/>
      <dgm:t>
        <a:bodyPr/>
        <a:lstStyle/>
        <a:p>
          <a:pPr algn="just"/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不可以參與中國大陸領導人主持的慶典活動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/>
          <a:r>
            <a:rPr lang="zh-TW" altLang="en-US" sz="1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→但原服務機關同意者，不在此限</a:t>
          </a:r>
          <a:endParaRPr lang="en-US" altLang="zh-TW" sz="18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just"/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不可以在參加中共黨政軍機關、團體在中國大陸舉辦的慶典活動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時，向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象徵中國大陸政權之旗、徽、歌等行禮、唱頌或其他類似之妨害國家尊嚴的行為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2B434C2-A25D-4B36-8C6B-D5BF814E565E}" type="parTrans" cxnId="{70F231F8-65A9-4132-916D-B991D02FA8FA}">
      <dgm:prSet/>
      <dgm:spPr/>
      <dgm:t>
        <a:bodyPr/>
        <a:lstStyle/>
        <a:p>
          <a:endParaRPr lang="zh-TW" altLang="en-US"/>
        </a:p>
      </dgm:t>
    </dgm:pt>
    <dgm:pt modelId="{EC097201-5DF0-4C97-9FF8-DE1401BA934D}" type="sibTrans" cxnId="{70F231F8-65A9-4132-916D-B991D02FA8FA}">
      <dgm:prSet/>
      <dgm:spPr/>
      <dgm:t>
        <a:bodyPr/>
        <a:lstStyle/>
        <a:p>
          <a:endParaRPr lang="zh-TW" altLang="en-US"/>
        </a:p>
      </dgm:t>
    </dgm:pt>
    <dgm:pt modelId="{EEF66C04-1135-4B7E-9EBF-9FD6572F4A27}">
      <dgm:prSet phldrT="[文字]"/>
      <dgm:spPr/>
      <dgm:t>
        <a:bodyPr/>
        <a:lstStyle/>
        <a:p>
          <a:pPr algn="just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退離職未滿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15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年的機敏機關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如國防部、外交部、陸委會及國安相關機關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首長、副首長、上將、中將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CEE8258-9EF9-4D4A-94AF-AF1EFE00284B}" type="sibTrans" cxnId="{23C17A0F-C718-43AD-82A4-D2E2EDB57ABC}">
      <dgm:prSet/>
      <dgm:spPr/>
      <dgm:t>
        <a:bodyPr/>
        <a:lstStyle/>
        <a:p>
          <a:endParaRPr lang="zh-TW" altLang="en-US"/>
        </a:p>
      </dgm:t>
    </dgm:pt>
    <dgm:pt modelId="{C606899D-1DF2-4ABB-90EA-69751A79B2AD}" type="parTrans" cxnId="{23C17A0F-C718-43AD-82A4-D2E2EDB57ABC}">
      <dgm:prSet/>
      <dgm:spPr/>
      <dgm:t>
        <a:bodyPr/>
        <a:lstStyle/>
        <a:p>
          <a:endParaRPr lang="zh-TW" altLang="en-US"/>
        </a:p>
      </dgm:t>
    </dgm:pt>
    <dgm:pt modelId="{22B7707E-36B5-4160-86D7-4FE3C0AEBA66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指標性人員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B281F86-407D-4D0C-82F0-E9AB7487335F}" type="sibTrans" cxnId="{C3644ECA-1141-4570-AA88-4C2717846395}">
      <dgm:prSet/>
      <dgm:spPr/>
      <dgm:t>
        <a:bodyPr/>
        <a:lstStyle/>
        <a:p>
          <a:endParaRPr lang="zh-TW" altLang="en-US"/>
        </a:p>
      </dgm:t>
    </dgm:pt>
    <dgm:pt modelId="{6780DAFA-C58D-4D7D-BCE4-3C0529FB56EB}" type="parTrans" cxnId="{C3644ECA-1141-4570-AA88-4C2717846395}">
      <dgm:prSet/>
      <dgm:spPr/>
      <dgm:t>
        <a:bodyPr/>
        <a:lstStyle/>
        <a:p>
          <a:endParaRPr lang="zh-TW" altLang="en-US"/>
        </a:p>
      </dgm:t>
    </dgm:pt>
    <dgm:pt modelId="{A79B79A6-1AD1-4C60-BCDC-CED1E4D7077E}" type="pres">
      <dgm:prSet presAssocID="{DFC7E160-5807-49FC-BEF2-70D4D6D643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C1F0217-2D64-4F9E-B781-8AC45DA8D4CA}" type="pres">
      <dgm:prSet presAssocID="{22B7707E-36B5-4160-86D7-4FE3C0AEBA66}" presName="root" presStyleCnt="0"/>
      <dgm:spPr/>
    </dgm:pt>
    <dgm:pt modelId="{2ED6DE07-13AF-4006-8851-A8B1CC9FF5CF}" type="pres">
      <dgm:prSet presAssocID="{22B7707E-36B5-4160-86D7-4FE3C0AEBA66}" presName="rootComposite" presStyleCnt="0"/>
      <dgm:spPr/>
    </dgm:pt>
    <dgm:pt modelId="{4F1223D4-DD6F-42BC-8CD6-3B25DF9D3C17}" type="pres">
      <dgm:prSet presAssocID="{22B7707E-36B5-4160-86D7-4FE3C0AEBA66}" presName="rootText" presStyleLbl="node1" presStyleIdx="0" presStyleCnt="2" custScaleX="77297" custScaleY="56981" custLinFactNeighborX="152" custLinFactNeighborY="-2884"/>
      <dgm:spPr/>
      <dgm:t>
        <a:bodyPr/>
        <a:lstStyle/>
        <a:p>
          <a:endParaRPr lang="zh-TW" altLang="en-US"/>
        </a:p>
      </dgm:t>
    </dgm:pt>
    <dgm:pt modelId="{819870BE-A053-42B9-BD39-7141293FB633}" type="pres">
      <dgm:prSet presAssocID="{22B7707E-36B5-4160-86D7-4FE3C0AEBA66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24FB5123-203D-400F-AD43-094C64AD267A}" type="pres">
      <dgm:prSet presAssocID="{22B7707E-36B5-4160-86D7-4FE3C0AEBA66}" presName="childShape" presStyleCnt="0"/>
      <dgm:spPr/>
    </dgm:pt>
    <dgm:pt modelId="{0D5ADC09-7EF9-416E-A2F7-E8DC3B37ADEA}" type="pres">
      <dgm:prSet presAssocID="{C606899D-1DF2-4ABB-90EA-69751A79B2AD}" presName="Name13" presStyleLbl="parChTrans1D2" presStyleIdx="0" presStyleCnt="2"/>
      <dgm:spPr/>
      <dgm:t>
        <a:bodyPr/>
        <a:lstStyle/>
        <a:p>
          <a:endParaRPr lang="zh-TW" altLang="en-US"/>
        </a:p>
      </dgm:t>
    </dgm:pt>
    <dgm:pt modelId="{08377FE7-1DA1-4D87-ABBE-A8FE11FC57CC}" type="pres">
      <dgm:prSet presAssocID="{EEF66C04-1135-4B7E-9EBF-9FD6572F4A2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2298DC-3561-4F08-8858-19258601B622}" type="pres">
      <dgm:prSet presAssocID="{FCD7AF89-D045-4921-94FF-7191808C02F3}" presName="root" presStyleCnt="0"/>
      <dgm:spPr/>
    </dgm:pt>
    <dgm:pt modelId="{7E5512D4-2DA3-44ED-959B-913758E8F229}" type="pres">
      <dgm:prSet presAssocID="{FCD7AF89-D045-4921-94FF-7191808C02F3}" presName="rootComposite" presStyleCnt="0"/>
      <dgm:spPr/>
    </dgm:pt>
    <dgm:pt modelId="{BE491D13-571F-4F90-A82F-FAC03B5C0FFC}" type="pres">
      <dgm:prSet presAssocID="{FCD7AF89-D045-4921-94FF-7191808C02F3}" presName="rootText" presStyleLbl="node1" presStyleIdx="1" presStyleCnt="2" custScaleX="64904" custScaleY="54777" custLinFactNeighborX="-6311" custLinFactNeighborY="-3769"/>
      <dgm:spPr/>
      <dgm:t>
        <a:bodyPr/>
        <a:lstStyle/>
        <a:p>
          <a:endParaRPr lang="zh-TW" altLang="en-US"/>
        </a:p>
      </dgm:t>
    </dgm:pt>
    <dgm:pt modelId="{90A34C11-A8D4-4F74-9525-D2C8CE782470}" type="pres">
      <dgm:prSet presAssocID="{FCD7AF89-D045-4921-94FF-7191808C02F3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5527E2FA-EA28-440E-B4E4-28DFCE794C00}" type="pres">
      <dgm:prSet presAssocID="{FCD7AF89-D045-4921-94FF-7191808C02F3}" presName="childShape" presStyleCnt="0"/>
      <dgm:spPr/>
    </dgm:pt>
    <dgm:pt modelId="{906E132E-F73D-47E1-B90D-A224D755ACFE}" type="pres">
      <dgm:prSet presAssocID="{52B434C2-A25D-4B36-8C6B-D5BF814E565E}" presName="Name13" presStyleLbl="parChTrans1D2" presStyleIdx="1" presStyleCnt="2"/>
      <dgm:spPr/>
      <dgm:t>
        <a:bodyPr/>
        <a:lstStyle/>
        <a:p>
          <a:endParaRPr lang="zh-TW" altLang="en-US"/>
        </a:p>
      </dgm:t>
    </dgm:pt>
    <dgm:pt modelId="{E771909A-F756-4A14-A1CD-6D0606FBB141}" type="pres">
      <dgm:prSet presAssocID="{350CF39F-92FF-4EE1-A7F9-24C4F577E1C1}" presName="childText" presStyleLbl="bgAcc1" presStyleIdx="1" presStyleCnt="2" custScaleX="128457" custScaleY="172585" custLinFactNeighborX="-7889" custLinFactNeighborY="-37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FF94165-2A42-4198-A2FE-204362CCF972}" srcId="{DFC7E160-5807-49FC-BEF2-70D4D6D6435C}" destId="{FCD7AF89-D045-4921-94FF-7191808C02F3}" srcOrd="1" destOrd="0" parTransId="{0DE3BCBB-E4D7-4F8C-BAED-1CFD2950678F}" sibTransId="{19B9FC99-0FF2-4F6E-837D-BA71FF3381FA}"/>
    <dgm:cxn modelId="{7FAD5C85-C148-4890-96B4-99BCF3BEE4CF}" type="presOf" srcId="{22B7707E-36B5-4160-86D7-4FE3C0AEBA66}" destId="{4F1223D4-DD6F-42BC-8CD6-3B25DF9D3C17}" srcOrd="0" destOrd="0" presId="urn:microsoft.com/office/officeart/2005/8/layout/hierarchy3"/>
    <dgm:cxn modelId="{FE456184-2895-477E-A3FE-77B037EA9052}" type="presOf" srcId="{FCD7AF89-D045-4921-94FF-7191808C02F3}" destId="{BE491D13-571F-4F90-A82F-FAC03B5C0FFC}" srcOrd="0" destOrd="0" presId="urn:microsoft.com/office/officeart/2005/8/layout/hierarchy3"/>
    <dgm:cxn modelId="{A1C9B438-6CA9-479B-884F-AF551E9AADD6}" type="presOf" srcId="{EEF66C04-1135-4B7E-9EBF-9FD6572F4A27}" destId="{08377FE7-1DA1-4D87-ABBE-A8FE11FC57CC}" srcOrd="0" destOrd="0" presId="urn:microsoft.com/office/officeart/2005/8/layout/hierarchy3"/>
    <dgm:cxn modelId="{4820DF76-02C0-4FF4-9D16-25F6A92BD3C6}" type="presOf" srcId="{52B434C2-A25D-4B36-8C6B-D5BF814E565E}" destId="{906E132E-F73D-47E1-B90D-A224D755ACFE}" srcOrd="0" destOrd="0" presId="urn:microsoft.com/office/officeart/2005/8/layout/hierarchy3"/>
    <dgm:cxn modelId="{23C17A0F-C718-43AD-82A4-D2E2EDB57ABC}" srcId="{22B7707E-36B5-4160-86D7-4FE3C0AEBA66}" destId="{EEF66C04-1135-4B7E-9EBF-9FD6572F4A27}" srcOrd="0" destOrd="0" parTransId="{C606899D-1DF2-4ABB-90EA-69751A79B2AD}" sibTransId="{FCEE8258-9EF9-4D4A-94AF-AF1EFE00284B}"/>
    <dgm:cxn modelId="{AAAB79BF-1AAB-4006-B65B-849E37E8A250}" type="presOf" srcId="{350CF39F-92FF-4EE1-A7F9-24C4F577E1C1}" destId="{E771909A-F756-4A14-A1CD-6D0606FBB141}" srcOrd="0" destOrd="0" presId="urn:microsoft.com/office/officeart/2005/8/layout/hierarchy3"/>
    <dgm:cxn modelId="{18F01E1A-C9ED-4A40-9C99-B4EC21D928E8}" type="presOf" srcId="{22B7707E-36B5-4160-86D7-4FE3C0AEBA66}" destId="{819870BE-A053-42B9-BD39-7141293FB633}" srcOrd="1" destOrd="0" presId="urn:microsoft.com/office/officeart/2005/8/layout/hierarchy3"/>
    <dgm:cxn modelId="{CFCAF991-40F6-4EFD-9031-01349EB4DB3F}" type="presOf" srcId="{C606899D-1DF2-4ABB-90EA-69751A79B2AD}" destId="{0D5ADC09-7EF9-416E-A2F7-E8DC3B37ADEA}" srcOrd="0" destOrd="0" presId="urn:microsoft.com/office/officeart/2005/8/layout/hierarchy3"/>
    <dgm:cxn modelId="{2CF66B96-1FAF-4561-B706-F1AB4DCB0F9C}" type="presOf" srcId="{FCD7AF89-D045-4921-94FF-7191808C02F3}" destId="{90A34C11-A8D4-4F74-9525-D2C8CE782470}" srcOrd="1" destOrd="0" presId="urn:microsoft.com/office/officeart/2005/8/layout/hierarchy3"/>
    <dgm:cxn modelId="{C3644ECA-1141-4570-AA88-4C2717846395}" srcId="{DFC7E160-5807-49FC-BEF2-70D4D6D6435C}" destId="{22B7707E-36B5-4160-86D7-4FE3C0AEBA66}" srcOrd="0" destOrd="0" parTransId="{6780DAFA-C58D-4D7D-BCE4-3C0529FB56EB}" sibTransId="{FB281F86-407D-4D0C-82F0-E9AB7487335F}"/>
    <dgm:cxn modelId="{70F231F8-65A9-4132-916D-B991D02FA8FA}" srcId="{FCD7AF89-D045-4921-94FF-7191808C02F3}" destId="{350CF39F-92FF-4EE1-A7F9-24C4F577E1C1}" srcOrd="0" destOrd="0" parTransId="{52B434C2-A25D-4B36-8C6B-D5BF814E565E}" sibTransId="{EC097201-5DF0-4C97-9FF8-DE1401BA934D}"/>
    <dgm:cxn modelId="{39880C04-7287-4E8D-AC6B-EA67B20ACD8D}" type="presOf" srcId="{DFC7E160-5807-49FC-BEF2-70D4D6D6435C}" destId="{A79B79A6-1AD1-4C60-BCDC-CED1E4D7077E}" srcOrd="0" destOrd="0" presId="urn:microsoft.com/office/officeart/2005/8/layout/hierarchy3"/>
    <dgm:cxn modelId="{FA11DF18-C755-42C5-B582-013C32D8213B}" type="presParOf" srcId="{A79B79A6-1AD1-4C60-BCDC-CED1E4D7077E}" destId="{8C1F0217-2D64-4F9E-B781-8AC45DA8D4CA}" srcOrd="0" destOrd="0" presId="urn:microsoft.com/office/officeart/2005/8/layout/hierarchy3"/>
    <dgm:cxn modelId="{8047F6B0-B73E-462B-A0E3-5CDC646DFD33}" type="presParOf" srcId="{8C1F0217-2D64-4F9E-B781-8AC45DA8D4CA}" destId="{2ED6DE07-13AF-4006-8851-A8B1CC9FF5CF}" srcOrd="0" destOrd="0" presId="urn:microsoft.com/office/officeart/2005/8/layout/hierarchy3"/>
    <dgm:cxn modelId="{FC297055-D858-4460-9DF6-36E886439F16}" type="presParOf" srcId="{2ED6DE07-13AF-4006-8851-A8B1CC9FF5CF}" destId="{4F1223D4-DD6F-42BC-8CD6-3B25DF9D3C17}" srcOrd="0" destOrd="0" presId="urn:microsoft.com/office/officeart/2005/8/layout/hierarchy3"/>
    <dgm:cxn modelId="{EDD14F3F-48DB-4691-B7D6-76D7354DD799}" type="presParOf" srcId="{2ED6DE07-13AF-4006-8851-A8B1CC9FF5CF}" destId="{819870BE-A053-42B9-BD39-7141293FB633}" srcOrd="1" destOrd="0" presId="urn:microsoft.com/office/officeart/2005/8/layout/hierarchy3"/>
    <dgm:cxn modelId="{F8634B6B-20FD-46A5-85DF-9DA94259E652}" type="presParOf" srcId="{8C1F0217-2D64-4F9E-B781-8AC45DA8D4CA}" destId="{24FB5123-203D-400F-AD43-094C64AD267A}" srcOrd="1" destOrd="0" presId="urn:microsoft.com/office/officeart/2005/8/layout/hierarchy3"/>
    <dgm:cxn modelId="{16238603-5D14-44AA-A9E1-74D15A979D83}" type="presParOf" srcId="{24FB5123-203D-400F-AD43-094C64AD267A}" destId="{0D5ADC09-7EF9-416E-A2F7-E8DC3B37ADEA}" srcOrd="0" destOrd="0" presId="urn:microsoft.com/office/officeart/2005/8/layout/hierarchy3"/>
    <dgm:cxn modelId="{85D26AF4-A72E-4FD6-8888-AB4CA24F9099}" type="presParOf" srcId="{24FB5123-203D-400F-AD43-094C64AD267A}" destId="{08377FE7-1DA1-4D87-ABBE-A8FE11FC57CC}" srcOrd="1" destOrd="0" presId="urn:microsoft.com/office/officeart/2005/8/layout/hierarchy3"/>
    <dgm:cxn modelId="{7BFC0427-0784-4916-B178-4D4E537251FA}" type="presParOf" srcId="{A79B79A6-1AD1-4C60-BCDC-CED1E4D7077E}" destId="{2F2298DC-3561-4F08-8858-19258601B622}" srcOrd="1" destOrd="0" presId="urn:microsoft.com/office/officeart/2005/8/layout/hierarchy3"/>
    <dgm:cxn modelId="{4CA51156-D2B7-46AF-B1A6-DB4B742DBE24}" type="presParOf" srcId="{2F2298DC-3561-4F08-8858-19258601B622}" destId="{7E5512D4-2DA3-44ED-959B-913758E8F229}" srcOrd="0" destOrd="0" presId="urn:microsoft.com/office/officeart/2005/8/layout/hierarchy3"/>
    <dgm:cxn modelId="{238B7ABB-2391-4CEE-9F61-A0BE9572D600}" type="presParOf" srcId="{7E5512D4-2DA3-44ED-959B-913758E8F229}" destId="{BE491D13-571F-4F90-A82F-FAC03B5C0FFC}" srcOrd="0" destOrd="0" presId="urn:microsoft.com/office/officeart/2005/8/layout/hierarchy3"/>
    <dgm:cxn modelId="{C47637AE-628F-4B44-A623-7EB99589EB91}" type="presParOf" srcId="{7E5512D4-2DA3-44ED-959B-913758E8F229}" destId="{90A34C11-A8D4-4F74-9525-D2C8CE782470}" srcOrd="1" destOrd="0" presId="urn:microsoft.com/office/officeart/2005/8/layout/hierarchy3"/>
    <dgm:cxn modelId="{9BEB9784-2EB5-4D79-844A-8857E0A879FB}" type="presParOf" srcId="{2F2298DC-3561-4F08-8858-19258601B622}" destId="{5527E2FA-EA28-440E-B4E4-28DFCE794C00}" srcOrd="1" destOrd="0" presId="urn:microsoft.com/office/officeart/2005/8/layout/hierarchy3"/>
    <dgm:cxn modelId="{30D9B990-A0A5-4336-833F-ABBA76863243}" type="presParOf" srcId="{5527E2FA-EA28-440E-B4E4-28DFCE794C00}" destId="{906E132E-F73D-47E1-B90D-A224D755ACFE}" srcOrd="0" destOrd="0" presId="urn:microsoft.com/office/officeart/2005/8/layout/hierarchy3"/>
    <dgm:cxn modelId="{5A8576C7-27AE-4252-9D4A-8F4BFDBDA575}" type="presParOf" srcId="{5527E2FA-EA28-440E-B4E4-28DFCE794C00}" destId="{E771909A-F756-4A14-A1CD-6D0606FBB14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B7F5A2-2EB4-4AAE-919A-2D36E2ED80B7}">
      <dsp:nvSpPr>
        <dsp:cNvPr id="0" name=""/>
        <dsp:cNvSpPr/>
      </dsp:nvSpPr>
      <dsp:spPr>
        <a:xfrm>
          <a:off x="5002147" y="2300875"/>
          <a:ext cx="2812181" cy="2812181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國家尊嚴</a:t>
          </a:r>
          <a:endParaRPr lang="zh-TW" altLang="en-US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002147" y="2300875"/>
        <a:ext cx="2812181" cy="2812181"/>
      </dsp:txXfrm>
    </dsp:sp>
    <dsp:sp modelId="{40B13FAE-1E10-446A-A1A6-B908795CA4A9}">
      <dsp:nvSpPr>
        <dsp:cNvPr id="0" name=""/>
        <dsp:cNvSpPr/>
      </dsp:nvSpPr>
      <dsp:spPr>
        <a:xfrm>
          <a:off x="3365968" y="1636178"/>
          <a:ext cx="2045222" cy="2045222"/>
        </a:xfrm>
        <a:prstGeom prst="gear6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國家安全</a:t>
          </a:r>
          <a:endParaRPr lang="zh-TW" altLang="en-US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65968" y="1636178"/>
        <a:ext cx="2045222" cy="2045222"/>
      </dsp:txXfrm>
    </dsp:sp>
    <dsp:sp modelId="{1CD0F7FF-9199-4FAB-A857-FB325B339D51}">
      <dsp:nvSpPr>
        <dsp:cNvPr id="0" name=""/>
        <dsp:cNvSpPr/>
      </dsp:nvSpPr>
      <dsp:spPr>
        <a:xfrm rot="20700000">
          <a:off x="4511502" y="225183"/>
          <a:ext cx="2003900" cy="2003900"/>
        </a:xfrm>
        <a:prstGeom prst="gear6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國家利益</a:t>
          </a:r>
          <a:endParaRPr lang="zh-TW" altLang="en-US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951016" y="664697"/>
        <a:ext cx="1124872" cy="1124872"/>
      </dsp:txXfrm>
    </dsp:sp>
    <dsp:sp modelId="{267C752E-A0E8-45BB-B547-6D23DADC36EE}">
      <dsp:nvSpPr>
        <dsp:cNvPr id="0" name=""/>
        <dsp:cNvSpPr/>
      </dsp:nvSpPr>
      <dsp:spPr>
        <a:xfrm>
          <a:off x="4796127" y="1870686"/>
          <a:ext cx="3599592" cy="3599592"/>
        </a:xfrm>
        <a:prstGeom prst="circularArrow">
          <a:avLst>
            <a:gd name="adj1" fmla="val 4688"/>
            <a:gd name="adj2" fmla="val 299029"/>
            <a:gd name="adj3" fmla="val 2534464"/>
            <a:gd name="adj4" fmla="val 15822407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604327-B1B5-404C-8327-666E7D5F095A}">
      <dsp:nvSpPr>
        <dsp:cNvPr id="0" name=""/>
        <dsp:cNvSpPr/>
      </dsp:nvSpPr>
      <dsp:spPr>
        <a:xfrm>
          <a:off x="3003763" y="1179704"/>
          <a:ext cx="2615328" cy="261532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57B9C9-5647-4F18-84CC-F83518512844}">
      <dsp:nvSpPr>
        <dsp:cNvPr id="0" name=""/>
        <dsp:cNvSpPr/>
      </dsp:nvSpPr>
      <dsp:spPr>
        <a:xfrm>
          <a:off x="4047979" y="-217689"/>
          <a:ext cx="2819850" cy="281985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1223D4-DD6F-42BC-8CD6-3B25DF9D3C17}">
      <dsp:nvSpPr>
        <dsp:cNvPr id="0" name=""/>
        <dsp:cNvSpPr/>
      </dsp:nvSpPr>
      <dsp:spPr>
        <a:xfrm>
          <a:off x="887845" y="2117"/>
          <a:ext cx="1798839" cy="784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許可</a:t>
          </a:r>
          <a:endParaRPr lang="zh-TW" altLang="en-US" sz="4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87845" y="2117"/>
        <a:ext cx="1798839" cy="784190"/>
      </dsp:txXfrm>
    </dsp:sp>
    <dsp:sp modelId="{0D5ADC09-7EF9-416E-A2F7-E8DC3B37ADEA}">
      <dsp:nvSpPr>
        <dsp:cNvPr id="0" name=""/>
        <dsp:cNvSpPr/>
      </dsp:nvSpPr>
      <dsp:spPr>
        <a:xfrm>
          <a:off x="1067729" y="786308"/>
          <a:ext cx="179883" cy="1171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343"/>
              </a:lnTo>
              <a:lnTo>
                <a:pt x="179883" y="11713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77FE7-1DA1-4D87-ABBE-A8FE11FC57CC}">
      <dsp:nvSpPr>
        <dsp:cNvPr id="0" name=""/>
        <dsp:cNvSpPr/>
      </dsp:nvSpPr>
      <dsp:spPr>
        <a:xfrm>
          <a:off x="1247612" y="1176756"/>
          <a:ext cx="2498865" cy="1561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對象：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政務人員、直轄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市長、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縣市長、各機關界定之涉密人員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47612" y="1176756"/>
        <a:ext cx="2498865" cy="1561790"/>
      </dsp:txXfrm>
    </dsp:sp>
    <dsp:sp modelId="{2C1162BA-D942-4057-9FA2-4EAD2EBEDFD5}">
      <dsp:nvSpPr>
        <dsp:cNvPr id="0" name=""/>
        <dsp:cNvSpPr/>
      </dsp:nvSpPr>
      <dsp:spPr>
        <a:xfrm>
          <a:off x="1067729" y="786308"/>
          <a:ext cx="194327" cy="3249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259"/>
              </a:lnTo>
              <a:lnTo>
                <a:pt x="194327" y="324925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39ED-644C-402E-AF46-23E7BC47D823}">
      <dsp:nvSpPr>
        <dsp:cNvPr id="0" name=""/>
        <dsp:cNvSpPr/>
      </dsp:nvSpPr>
      <dsp:spPr>
        <a:xfrm>
          <a:off x="1262056" y="2999085"/>
          <a:ext cx="3002012" cy="2072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規範內容：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此類人員要去中國大陸前，須經過由內政部等單位組成的聯審會同意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此類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人員退離職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後要去中國大陸還是要經許可，</a:t>
          </a:r>
          <a:r>
            <a:rPr lang="zh-TW" altLang="en-US" sz="1600" b="1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管制至少三年，只能增不能減。</a:t>
          </a:r>
          <a:endParaRPr lang="zh-TW" altLang="en-US" sz="1600" b="1" u="sng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62056" y="2999085"/>
        <a:ext cx="3002012" cy="2072965"/>
      </dsp:txXfrm>
    </dsp:sp>
    <dsp:sp modelId="{BE491D13-571F-4F90-A82F-FAC03B5C0FFC}">
      <dsp:nvSpPr>
        <dsp:cNvPr id="0" name=""/>
        <dsp:cNvSpPr/>
      </dsp:nvSpPr>
      <dsp:spPr>
        <a:xfrm>
          <a:off x="4651167" y="2117"/>
          <a:ext cx="1896763" cy="765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申報</a:t>
          </a:r>
          <a:endParaRPr lang="zh-TW" altLang="en-US" sz="4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51167" y="2117"/>
        <a:ext cx="1896763" cy="765917"/>
      </dsp:txXfrm>
    </dsp:sp>
    <dsp:sp modelId="{AA9E1689-0214-42B7-8512-E45B8EF024AA}">
      <dsp:nvSpPr>
        <dsp:cNvPr id="0" name=""/>
        <dsp:cNvSpPr/>
      </dsp:nvSpPr>
      <dsp:spPr>
        <a:xfrm>
          <a:off x="4840844" y="768035"/>
          <a:ext cx="189676" cy="1171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343"/>
              </a:lnTo>
              <a:lnTo>
                <a:pt x="189676" y="11713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D7605-0EB5-4809-8611-BEA0E72A48DD}">
      <dsp:nvSpPr>
        <dsp:cNvPr id="0" name=""/>
        <dsp:cNvSpPr/>
      </dsp:nvSpPr>
      <dsp:spPr>
        <a:xfrm>
          <a:off x="5030520" y="1158483"/>
          <a:ext cx="2498865" cy="1561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對象：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曾任涉密人員，在職期間接觸到比較重要的機密業務者</a:t>
          </a:r>
          <a:endParaRPr lang="zh-TW" altLang="en-US" sz="1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030520" y="1158483"/>
        <a:ext cx="2498865" cy="1561790"/>
      </dsp:txXfrm>
    </dsp:sp>
    <dsp:sp modelId="{906E132E-F73D-47E1-B90D-A224D755ACFE}">
      <dsp:nvSpPr>
        <dsp:cNvPr id="0" name=""/>
        <dsp:cNvSpPr/>
      </dsp:nvSpPr>
      <dsp:spPr>
        <a:xfrm>
          <a:off x="4840844" y="768035"/>
          <a:ext cx="189676" cy="3170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669"/>
              </a:lnTo>
              <a:lnTo>
                <a:pt x="189676" y="31706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1909A-F756-4A14-A1CD-6D0606FBB141}">
      <dsp:nvSpPr>
        <dsp:cNvPr id="0" name=""/>
        <dsp:cNvSpPr/>
      </dsp:nvSpPr>
      <dsp:spPr>
        <a:xfrm>
          <a:off x="5030520" y="3110722"/>
          <a:ext cx="2498865" cy="1655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規範內容：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此類人員要去中國大陸前，還是要向原機關申報</a:t>
          </a:r>
          <a:endParaRPr lang="en-US" altLang="zh-TW" sz="16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管制多久，由原機關決定</a:t>
          </a:r>
          <a:endParaRPr lang="zh-TW" altLang="en-US" sz="1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030520" y="3110722"/>
        <a:ext cx="2498865" cy="16559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1223D4-DD6F-42BC-8CD6-3B25DF9D3C17}">
      <dsp:nvSpPr>
        <dsp:cNvPr id="0" name=""/>
        <dsp:cNvSpPr/>
      </dsp:nvSpPr>
      <dsp:spPr>
        <a:xfrm>
          <a:off x="7675" y="137451"/>
          <a:ext cx="2852404" cy="1051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指標性人員</a:t>
          </a:r>
          <a:endParaRPr lang="zh-TW" altLang="en-US" sz="3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675" y="137451"/>
        <a:ext cx="2852404" cy="1051352"/>
      </dsp:txXfrm>
    </dsp:sp>
    <dsp:sp modelId="{0D5ADC09-7EF9-416E-A2F7-E8DC3B37ADEA}">
      <dsp:nvSpPr>
        <dsp:cNvPr id="0" name=""/>
        <dsp:cNvSpPr/>
      </dsp:nvSpPr>
      <dsp:spPr>
        <a:xfrm>
          <a:off x="292915" y="1188804"/>
          <a:ext cx="279631" cy="1437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032"/>
              </a:lnTo>
              <a:lnTo>
                <a:pt x="279631" y="143703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77FE7-1DA1-4D87-ABBE-A8FE11FC57CC}">
      <dsp:nvSpPr>
        <dsp:cNvPr id="0" name=""/>
        <dsp:cNvSpPr/>
      </dsp:nvSpPr>
      <dsp:spPr>
        <a:xfrm>
          <a:off x="572546" y="1703290"/>
          <a:ext cx="2952150" cy="1845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退離職未滿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15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年的機敏機關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如國防部、外交部、陸委會及國安相關機關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首長、副首長、上將、中將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72546" y="1703290"/>
        <a:ext cx="2952150" cy="1845093"/>
      </dsp:txXfrm>
    </dsp:sp>
    <dsp:sp modelId="{BE491D13-571F-4F90-A82F-FAC03B5C0FFC}">
      <dsp:nvSpPr>
        <dsp:cNvPr id="0" name=""/>
        <dsp:cNvSpPr/>
      </dsp:nvSpPr>
      <dsp:spPr>
        <a:xfrm>
          <a:off x="3735340" y="121122"/>
          <a:ext cx="2395079" cy="101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政治性活動</a:t>
          </a:r>
          <a:endParaRPr lang="zh-TW" altLang="en-US" sz="3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735340" y="121122"/>
        <a:ext cx="2395079" cy="1010687"/>
      </dsp:txXfrm>
    </dsp:sp>
    <dsp:sp modelId="{906E132E-F73D-47E1-B90D-A224D755ACFE}">
      <dsp:nvSpPr>
        <dsp:cNvPr id="0" name=""/>
        <dsp:cNvSpPr/>
      </dsp:nvSpPr>
      <dsp:spPr>
        <a:xfrm>
          <a:off x="3974848" y="1131809"/>
          <a:ext cx="239500" cy="2053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3450"/>
              </a:lnTo>
              <a:lnTo>
                <a:pt x="239500" y="205345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1909A-F756-4A14-A1CD-6D0606FBB141}">
      <dsp:nvSpPr>
        <dsp:cNvPr id="0" name=""/>
        <dsp:cNvSpPr/>
      </dsp:nvSpPr>
      <dsp:spPr>
        <a:xfrm>
          <a:off x="4214348" y="1593082"/>
          <a:ext cx="3792243" cy="3184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不可以參與中國大陸領導人主持的慶典活動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→但原服務機關同意者，不在此限</a:t>
          </a:r>
          <a:endParaRPr lang="en-US" altLang="zh-TW" sz="1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不可以在參加中共黨政軍機關、團體在中國大陸舉辦的慶典活動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時，向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象徵中國大陸政權之旗、徽、歌等行禮、唱頌或其他類似之妨害國家尊嚴的行為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14348" y="1593082"/>
        <a:ext cx="3792243" cy="3184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514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667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044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4561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8738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241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2927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530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4202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521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498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8727-07A8-472E-A85D-7D69E9824147}" type="datetimeFigureOut">
              <a:rPr lang="zh-TW" altLang="en-US" smtClean="0"/>
              <a:pPr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3FC6-5C10-41B5-AAF1-6C813EE925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249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兩岸條例關於特定人員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赴陸相關規範</a:t>
            </a:r>
            <a:b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01285"/>
            <a:ext cx="9144000" cy="1655762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行政院大陸委員會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106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Picture 10" descr="D:\tts-new\mac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1356" y="4013154"/>
            <a:ext cx="6492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7305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927" y="201535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問：為什麼要修？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2869332"/>
              </p:ext>
            </p:extLst>
          </p:nvPr>
        </p:nvGraphicFramePr>
        <p:xfrm>
          <a:off x="988807" y="1744943"/>
          <a:ext cx="10515600" cy="511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066390" y="1405188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本次修法的目的主要是希望維護：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雲朵形圖說文字 7"/>
          <p:cNvSpPr/>
          <p:nvPr/>
        </p:nvSpPr>
        <p:spPr>
          <a:xfrm>
            <a:off x="8319521" y="1636020"/>
            <a:ext cx="2810784" cy="1978925"/>
          </a:xfrm>
          <a:prstGeom prst="cloudCallout">
            <a:avLst>
              <a:gd name="adj1" fmla="val -49722"/>
              <a:gd name="adj2" fmla="val 82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指標性人員到中國大陸從事政治性活動的限制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雲朵形圖說文字 8"/>
          <p:cNvSpPr/>
          <p:nvPr/>
        </p:nvSpPr>
        <p:spPr>
          <a:xfrm>
            <a:off x="1255606" y="1921443"/>
            <a:ext cx="2810784" cy="2582318"/>
          </a:xfrm>
          <a:prstGeom prst="cloudCallout">
            <a:avLst>
              <a:gd name="adj1" fmla="val 75064"/>
              <a:gd name="adj2" fmla="val -8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許可制及申報制的修正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504407" y="6131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" name="雲朵形圖說文字 5"/>
          <p:cNvSpPr/>
          <p:nvPr/>
        </p:nvSpPr>
        <p:spPr>
          <a:xfrm>
            <a:off x="9471448" y="4087907"/>
            <a:ext cx="2299758" cy="2486782"/>
          </a:xfrm>
          <a:prstGeom prst="cloudCallout">
            <a:avLst>
              <a:gd name="adj1" fmla="val -83324"/>
              <a:gd name="adj2" fmla="val 9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衡平兼顧當事人權益，作最小必要範圍限制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86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56909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問：許可？申報？那是什麼？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xmlns="" val="1689720611"/>
              </p:ext>
            </p:extLst>
          </p:nvPr>
        </p:nvGraphicFramePr>
        <p:xfrm>
          <a:off x="584786" y="1482472"/>
          <a:ext cx="8417231" cy="5204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橢圓形圖說文字 4"/>
          <p:cNvSpPr/>
          <p:nvPr/>
        </p:nvSpPr>
        <p:spPr>
          <a:xfrm>
            <a:off x="306461" y="5011341"/>
            <a:ext cx="1340157" cy="1238250"/>
          </a:xfrm>
          <a:prstGeom prst="wedgeEllipseCallout">
            <a:avLst>
              <a:gd name="adj1" fmla="val 64638"/>
              <a:gd name="adj2" fmla="val 60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Before: 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管制可以少於三年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078452" y="1645167"/>
            <a:ext cx="260168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違反的話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9002017" y="4939223"/>
            <a:ext cx="3004457" cy="1382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未申報的話，處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萬元以上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萬元以下罰鍰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8254494" y="4328309"/>
            <a:ext cx="607296" cy="492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9002017" y="2677974"/>
            <a:ext cx="3004457" cy="1382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未經許可同意的話，處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萬元以上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萬元以下罰鍰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378451" y="63194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0231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973" y="116416"/>
            <a:ext cx="11817276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問：誰是「指標性人員」？不能從事的政治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活動又是什麼？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0456" y="1825624"/>
            <a:ext cx="11063344" cy="4811843"/>
          </a:xfrm>
        </p:spPr>
        <p:txBody>
          <a:bodyPr/>
          <a:lstStyle/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xmlns="" val="3239744020"/>
              </p:ext>
            </p:extLst>
          </p:nvPr>
        </p:nvGraphicFramePr>
        <p:xfrm>
          <a:off x="107789" y="1825624"/>
          <a:ext cx="8241553" cy="503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向右箭號 6"/>
          <p:cNvSpPr/>
          <p:nvPr/>
        </p:nvSpPr>
        <p:spPr>
          <a:xfrm>
            <a:off x="8256814" y="3865188"/>
            <a:ext cx="293914" cy="283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9129179" y="2706178"/>
            <a:ext cx="260168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違反的話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8869634" y="3418709"/>
            <a:ext cx="3120773" cy="1382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指標性人員違法在中國大陸從事政治性活動，可能處以停領退休金或罰鍰，甚至被剝奪退休金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429178" y="6110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4330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19554"/>
            <a:ext cx="12006943" cy="1325563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問：蛤？！修法後限制退離職人員到中國大陸進行政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治性活動，我就不能去中國大陸旅遊了嗎？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爆炸 2 3"/>
          <p:cNvSpPr/>
          <p:nvPr/>
        </p:nvSpPr>
        <p:spPr>
          <a:xfrm>
            <a:off x="838200" y="1915887"/>
            <a:ext cx="4539343" cy="3820886"/>
          </a:xfrm>
          <a:prstGeom prst="irregularSeal2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不會！！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5377543" y="3486152"/>
            <a:ext cx="783771" cy="680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466277" y="4166508"/>
            <a:ext cx="4582559" cy="21236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本次修法會受影響的人數</a:t>
            </a:r>
            <a:r>
              <a:rPr lang="zh-TW" altLang="en-US" sz="36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不到</a:t>
            </a:r>
            <a:r>
              <a:rPr lang="en-US" altLang="zh-TW" sz="36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36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→只有涉密人員及指標性人員</a:t>
            </a:r>
            <a:r>
              <a:rPr lang="en-US" altLang="zh-TW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如退休</a:t>
            </a:r>
            <a:endParaRPr lang="en-US" altLang="zh-TW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或離職的部長、主委、上將等</a:t>
            </a:r>
            <a:r>
              <a:rPr lang="en-US" altLang="zh-TW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，才 </a:t>
            </a:r>
            <a:endParaRPr lang="en-US" altLang="zh-TW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是本次修正的規範對象</a:t>
            </a:r>
            <a:endParaRPr lang="zh-TW" alt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66277" y="2074193"/>
            <a:ext cx="4582559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本次修法僅針對特定政治性活動為限制</a:t>
            </a:r>
            <a:endParaRPr lang="en-US" altLang="zh-TW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→一般的觀光、旅遊活動及文化交流並</a:t>
            </a:r>
            <a:endParaRPr lang="en-US" altLang="zh-TW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不會因此受到影響</a:t>
            </a:r>
            <a:endParaRPr lang="zh-TW" alt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507920" y="6176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399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問：天阿！這已經侵犯言論自由了吧？根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本刑法第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條復辟啊？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4393602"/>
              </p:ext>
            </p:extLst>
          </p:nvPr>
        </p:nvGraphicFramePr>
        <p:xfrm>
          <a:off x="6121101" y="1698642"/>
          <a:ext cx="5232699" cy="470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404">
                  <a:extLst>
                    <a:ext uri="{9D8B030D-6E8A-4147-A177-3AD203B41FA5}">
                      <a16:colId xmlns:a16="http://schemas.microsoft.com/office/drawing/2014/main" xmlns="" val="414882303"/>
                    </a:ext>
                  </a:extLst>
                </a:gridCol>
                <a:gridCol w="2216074">
                  <a:extLst>
                    <a:ext uri="{9D8B030D-6E8A-4147-A177-3AD203B41FA5}">
                      <a16:colId xmlns:a16="http://schemas.microsoft.com/office/drawing/2014/main" xmlns="" val="2742274149"/>
                    </a:ext>
                  </a:extLst>
                </a:gridCol>
                <a:gridCol w="1747221">
                  <a:extLst>
                    <a:ext uri="{9D8B030D-6E8A-4147-A177-3AD203B41FA5}">
                      <a16:colId xmlns:a16="http://schemas.microsoft.com/office/drawing/2014/main" xmlns="" val="4277694902"/>
                    </a:ext>
                  </a:extLst>
                </a:gridCol>
              </a:tblGrid>
              <a:tr h="1122279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修正前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刑法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條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本次修法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3762886"/>
                  </a:ext>
                </a:extLst>
              </a:tr>
              <a:tr h="922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適用對象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所有國人</a:t>
                      </a:r>
                      <a:endParaRPr lang="zh-TW" altLang="en-US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具指標性之退離職高階官員及將領</a:t>
                      </a:r>
                      <a:endParaRPr lang="zh-TW" altLang="en-US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9357872"/>
                  </a:ext>
                </a:extLst>
              </a:tr>
              <a:tr h="1455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保護客體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維護國體、國土、國憲及政府</a:t>
                      </a:r>
                    </a:p>
                    <a:p>
                      <a:pPr algn="just"/>
                      <a:endParaRPr lang="zh-TW" altLang="en-US" sz="16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維護國家尊嚴</a:t>
                      </a:r>
                      <a:endParaRPr lang="en-US" altLang="zh-TW" sz="20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0747670"/>
                  </a:ext>
                </a:extLst>
              </a:tr>
              <a:tr h="11222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處罰方式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刑罰</a:t>
                      </a:r>
                      <a:endParaRPr lang="zh-TW" altLang="en-US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行政罰</a:t>
                      </a:r>
                      <a:endParaRPr lang="zh-TW" altLang="en-US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78564001"/>
                  </a:ext>
                </a:extLst>
              </a:tr>
            </a:tbl>
          </a:graphicData>
        </a:graphic>
      </p:graphicFrame>
      <p:sp>
        <p:nvSpPr>
          <p:cNvPr id="5" name="爆炸 2 4"/>
          <p:cNvSpPr/>
          <p:nvPr/>
        </p:nvSpPr>
        <p:spPr>
          <a:xfrm>
            <a:off x="838200" y="1915887"/>
            <a:ext cx="4539343" cy="3820886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不是！！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521440" y="62019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" name="圓角矩形 2"/>
          <p:cNvSpPr/>
          <p:nvPr/>
        </p:nvSpPr>
        <p:spPr>
          <a:xfrm>
            <a:off x="7476564" y="4787153"/>
            <a:ext cx="1968650" cy="4733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但產生不當處罰</a:t>
            </a:r>
            <a:endParaRPr lang="en-US" altLang="zh-TW" sz="16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思想犯的不良結果</a:t>
            </a:r>
            <a:endParaRPr lang="zh-TW" altLang="en-US" sz="16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9767944" y="4787153"/>
            <a:ext cx="1452282" cy="4733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僅限制</a:t>
            </a:r>
            <a:r>
              <a:rPr lang="zh-TW" altLang="en-US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特定</a:t>
            </a:r>
            <a:endParaRPr lang="en-US" altLang="zh-TW" sz="16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政治性</a:t>
            </a:r>
            <a:r>
              <a:rPr lang="zh-TW" altLang="en-US" sz="1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</a:p>
        </p:txBody>
      </p:sp>
    </p:spTree>
    <p:extLst>
      <p:ext uri="{BB962C8B-B14F-4D97-AF65-F5344CB8AC3E}">
        <p14:creationId xmlns:p14="http://schemas.microsoft.com/office/powerpoint/2010/main" xmlns="" val="40028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532</Words>
  <Application>Microsoft Office PowerPoint</Application>
  <PresentationFormat>自訂</PresentationFormat>
  <Paragraphs>73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  兩岸條例關於特定人員 赴陸相關規範 </vt:lpstr>
      <vt:lpstr>問：為什麼要修？</vt:lpstr>
      <vt:lpstr>問：許可？申報？那是什麼？</vt:lpstr>
      <vt:lpstr>問：誰是「指標性人員」？不能從事的政治     活動又是什麼？</vt:lpstr>
      <vt:lpstr>問：蛤？！修法後限制退離職人員到中國大陸進行政      治性活動，我就不能去中國大陸旅遊了嗎？</vt:lpstr>
      <vt:lpstr>問：天阿！這已經侵犯言論自由了吧？根          本刑法第100條復辟啊？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兩岸條例關於特定人員赴陸相關規範</dc:title>
  <dc:creator>羅懋緯</dc:creator>
  <cp:lastModifiedBy>chung</cp:lastModifiedBy>
  <cp:revision>24</cp:revision>
  <cp:lastPrinted>2017-07-13T03:04:21Z</cp:lastPrinted>
  <dcterms:created xsi:type="dcterms:W3CDTF">2017-07-12T10:57:06Z</dcterms:created>
  <dcterms:modified xsi:type="dcterms:W3CDTF">2017-07-13T07:29:31Z</dcterms:modified>
</cp:coreProperties>
</file>